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4.xml" ContentType="application/vnd.openxmlformats-officedocument.presentationml.comment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66" r:id="rId9"/>
    <p:sldId id="267" r:id="rId10"/>
    <p:sldId id="269" r:id="rId11"/>
    <p:sldId id="268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ussain, Rabarb F." initials="HRF" lastIdx="4" clrIdx="0">
    <p:extLst>
      <p:ext uri="{19B8F6BF-5375-455C-9EA6-DF929625EA0E}">
        <p15:presenceInfo xmlns:p15="http://schemas.microsoft.com/office/powerpoint/2012/main" userId="S::rabarb.f.hussain@accenture.com::67183514-d454-4d15-930c-1c04b51fc14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4"/>
    <p:restoredTop sz="94728"/>
  </p:normalViewPr>
  <p:slideViewPr>
    <p:cSldViewPr snapToGrid="0" snapToObjects="1">
      <p:cViewPr varScale="1">
        <p:scale>
          <a:sx n="148" d="100"/>
          <a:sy n="148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Poll</a:t>
            </a:r>
            <a:r>
              <a:rPr lang="en-US" baseline="0" dirty="0"/>
              <a:t> Status (will appear once voting has been closed)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Candidate 1</c:v>
                </c:pt>
                <c:pt idx="1">
                  <c:v>Candidate 2</c:v>
                </c:pt>
                <c:pt idx="2">
                  <c:v>Candidate 3</c:v>
                </c:pt>
                <c:pt idx="3">
                  <c:v>Candidate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100</c:v>
                </c:pt>
                <c:pt idx="2">
                  <c:v>20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EF-A540-AAFE-000074E764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0580112"/>
        <c:axId val="356734128"/>
      </c:barChart>
      <c:catAx>
        <c:axId val="36058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734128"/>
        <c:crosses val="autoZero"/>
        <c:auto val="1"/>
        <c:lblAlgn val="ctr"/>
        <c:lblOffset val="100"/>
        <c:noMultiLvlLbl val="0"/>
      </c:catAx>
      <c:valAx>
        <c:axId val="356734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058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Poll</a:t>
            </a:r>
            <a:r>
              <a:rPr lang="en-US" baseline="0" dirty="0"/>
              <a:t> Status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Candidate 1</c:v>
                </c:pt>
                <c:pt idx="1">
                  <c:v>Candidate 2</c:v>
                </c:pt>
                <c:pt idx="2">
                  <c:v>Candidate 3</c:v>
                </c:pt>
                <c:pt idx="3">
                  <c:v>Candidate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100</c:v>
                </c:pt>
                <c:pt idx="2">
                  <c:v>20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EF-A540-AAFE-000074E764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0580112"/>
        <c:axId val="356734128"/>
      </c:barChart>
      <c:catAx>
        <c:axId val="36058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734128"/>
        <c:crosses val="autoZero"/>
        <c:auto val="1"/>
        <c:lblAlgn val="ctr"/>
        <c:lblOffset val="100"/>
        <c:noMultiLvlLbl val="0"/>
      </c:catAx>
      <c:valAx>
        <c:axId val="356734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058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Poll</a:t>
            </a:r>
            <a:r>
              <a:rPr lang="en-US" baseline="0" dirty="0"/>
              <a:t> Status (will appear once voting has been closed)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Candidate 1</c:v>
                </c:pt>
                <c:pt idx="1">
                  <c:v>Candidate 2</c:v>
                </c:pt>
                <c:pt idx="2">
                  <c:v>Candidate 3</c:v>
                </c:pt>
                <c:pt idx="3">
                  <c:v>Candidate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100</c:v>
                </c:pt>
                <c:pt idx="2">
                  <c:v>20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EF-A540-AAFE-000074E764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0580112"/>
        <c:axId val="356734128"/>
      </c:barChart>
      <c:catAx>
        <c:axId val="36058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734128"/>
        <c:crosses val="autoZero"/>
        <c:auto val="1"/>
        <c:lblAlgn val="ctr"/>
        <c:lblOffset val="100"/>
        <c:noMultiLvlLbl val="0"/>
      </c:catAx>
      <c:valAx>
        <c:axId val="356734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058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32:58.434" idx="2">
    <p:pos x="10" y="10"/>
    <p:text>If user has not been confirmed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54:35.491" idx="3">
    <p:pos x="10" y="10"/>
    <p:text>User has been confirmed hence will show the voting options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54:35.491" idx="3">
    <p:pos x="10" y="10"/>
    <p:text>User has been confirmed hence will show the voting options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59:56.682" idx="4">
    <p:pos x="10" y="10"/>
    <p:text>If user is confirmed and tries to log in after voting again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CEEAAE-78C3-EE46-952E-A7B04C95DC7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4D0FEB-E943-E04A-95B1-C229E22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549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Unconfirmed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11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Confirmed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14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Confirmed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251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confirmed user logs back in after voting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708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83AFD-7F04-F743-823A-0A35608C0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496B6E-27CC-574A-9E37-B86D540EEE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E7914-0E56-604C-9905-7F9775146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2B029-4EF0-0A42-A3BF-FBCEBED26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85967-CA18-484E-AE7B-B578B5CDB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288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ABA4F-32B2-CC47-ABB0-742227E0F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E3F121-1AE0-CC44-8647-2BC2B4507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48953-15D2-E94D-8943-A48736EA5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1D8BA-DCC3-E443-AC30-6C8CE9A6A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B63CC-1F49-C24F-BA0A-D40B618D8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877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F7CA05-D19D-2547-89A7-E1B1D2841F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E47E83-FC9D-BE49-B1FE-971C53B2E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F9FD6-B8CB-344A-A367-6F9018654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471B3-A538-744E-9D81-AF186EFBC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75C2F-1730-C746-A93E-63D3B278F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06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C0E1-BC39-B249-8DC9-84433FE59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0358D-AC6C-FF46-8ECC-4F90DB104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65505-BF2A-9C40-BD6C-CB8C4F46D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EEE43-FF1D-2D46-95BF-8635DEB66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DF88D-6CEF-664D-819E-F6DA83A9E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82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82D2C-8AC1-9C43-83BC-04E5EC60F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937441-D5B2-CD4B-9AE8-2A24C1335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F6DD8-EBE0-5249-BBBB-40230AC8F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DFF55-2997-4749-ADCC-B03CDDF77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36106-5FD2-3A44-AA98-F2F4F617A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678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70BB5-E353-9948-89D5-5F640F7C7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67FD2-5CF6-D940-8886-869463FE64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B0AB32-24F3-6E47-A7DC-2482FD88F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078CD-E2E9-4B46-B7AE-826990D2A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B31A7-55AA-2645-A0EC-A85A8A4D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089342-F1AE-6C40-A16A-353B49486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0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8D1BC-D3B3-2D44-BCB4-E12EDAD64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B761A-028A-8D4F-9AF3-C155C5B5B8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8D1DBB-6B4B-7841-9FA3-D78421B9D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624AE3-D388-A246-822C-3A645210C6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CA719-89C3-6941-8312-FAEABFF232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5406B-025F-4C46-B64E-510CC4797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2631B9-0CC8-174F-915A-6C2824572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965097-6C6A-7A4E-A523-07874DBEB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489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83F1-CF91-AF42-BEFC-6A44541CF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2F67A5-DD88-2647-97F2-89A0B90AD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1139CF-4018-4245-8ED5-853D96D1A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930607-CF40-814B-87E0-DD4C24EFF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684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3232E9-C220-6E48-9982-7F7A2DADD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9B4EA-B3FE-6B46-9744-96DBF8D3D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40CEBB-97AC-4D4B-B5EE-D045AB787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571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B0251-0860-E148-82CF-023113CA4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464EE-8B9F-134F-AFEB-C54E8009F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5AC0AE-6DBB-CF49-AD5D-FAB41729D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CA1B0D-DCCC-C046-BE59-0602B337A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4FB9E-8187-3944-9D78-6B2BD9D1F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7A2762-7A93-2842-ABF0-BF117A3C6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773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BA8C1-7A17-2249-83B4-5C3E7B6DD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B6A2A1-C6F2-3F41-8174-31C994F612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0F2CAB-C449-EC47-A21F-B19A207C9C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F433C-7954-744D-8F39-1C0F2022E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A4F2E8-DE46-5A4F-92E0-1E7B01526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A7BD7-4D4A-AA46-A2EB-3718F93B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61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75DD1D-FB05-AD42-BB96-75EDF5146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67448-A39C-5F49-BE15-E5385CB0E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4CBE8-7620-9F46-A70A-38374FBD43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38525-9C60-F343-8D21-C99E3C0E38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9F844-D688-6349-83AC-B05921942E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998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F36878-BEE8-A147-8F9D-9DD1C68B6F5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E0F765-51A0-D74F-8C5B-BFB0ACAE3664}"/>
              </a:ext>
            </a:extLst>
          </p:cNvPr>
          <p:cNvSpPr txBox="1"/>
          <p:nvPr/>
        </p:nvSpPr>
        <p:spPr>
          <a:xfrm>
            <a:off x="10222302" y="232913"/>
            <a:ext cx="1837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Register or Log 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8EF8B-E66E-804A-8287-92DA47679D7B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9BBD02D-89ED-9D43-AD31-D1880D008C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675526"/>
              </p:ext>
            </p:extLst>
          </p:nvPr>
        </p:nvGraphicFramePr>
        <p:xfrm>
          <a:off x="103516" y="2072899"/>
          <a:ext cx="3830129" cy="2050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2BCB32-03C9-764E-8E5D-E5D9737B8787}"/>
              </a:ext>
            </a:extLst>
          </p:cNvPr>
          <p:cNvSpPr txBox="1"/>
          <p:nvPr/>
        </p:nvSpPr>
        <p:spPr>
          <a:xfrm>
            <a:off x="103516" y="995680"/>
            <a:ext cx="119562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Register Here Now Online</a:t>
            </a:r>
          </a:p>
          <a:p>
            <a:pPr algn="ctr"/>
            <a:r>
              <a:rPr lang="en-US" sz="3200" b="1" dirty="0"/>
              <a:t>Register Here Now In Poll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8633DB-8D58-E34B-B5A0-54F000806FF0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135F0C2-01AA-C94E-8008-DFE8949069B5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D3986-45B0-0645-AF2C-113CEB3BA96C}"/>
              </a:ext>
            </a:extLst>
          </p:cNvPr>
          <p:cNvSpPr txBox="1"/>
          <p:nvPr/>
        </p:nvSpPr>
        <p:spPr>
          <a:xfrm>
            <a:off x="4109911" y="2084428"/>
            <a:ext cx="39434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Process:</a:t>
            </a:r>
          </a:p>
          <a:p>
            <a:pPr marL="285750" indent="-285750">
              <a:buFontTx/>
              <a:buChar char="-"/>
            </a:pPr>
            <a:r>
              <a:rPr lang="en-US" dirty="0"/>
              <a:t>Your passport or another form of government issued ID is required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device which has a camera for recording purposes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If you have any disabilities or cannot complete the verification process please visit your local polling station, which you can find </a:t>
            </a:r>
            <a:r>
              <a:rPr lang="en-US" dirty="0">
                <a:solidFill>
                  <a:schemeClr val="accent1"/>
                </a:solidFill>
              </a:rPr>
              <a:t>here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DD527-2863-A846-915A-378ADD5D27C3}"/>
              </a:ext>
            </a:extLst>
          </p:cNvPr>
          <p:cNvSpPr txBox="1"/>
          <p:nvPr/>
        </p:nvSpPr>
        <p:spPr>
          <a:xfrm>
            <a:off x="8289984" y="2084428"/>
            <a:ext cx="3674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current tracked mobile polls in Nigeria: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922E5F-37EE-CE41-98D3-64577CF67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874" y="2735447"/>
            <a:ext cx="3398809" cy="22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0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5209586" y="113812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Voting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7D4205-C9C4-EF44-9522-7C575932DA61}"/>
              </a:ext>
            </a:extLst>
          </p:cNvPr>
          <p:cNvSpPr txBox="1"/>
          <p:nvPr/>
        </p:nvSpPr>
        <p:spPr>
          <a:xfrm>
            <a:off x="3406137" y="2543215"/>
            <a:ext cx="5379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have already voted and you cannot change your vote. Please exit and return to Home Page by clicking Exit.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5805988" y="4409971"/>
            <a:ext cx="580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1270097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F36878-BEE8-A147-8F9D-9DD1C68B6F5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E0F765-51A0-D74F-8C5B-BFB0ACAE3664}"/>
              </a:ext>
            </a:extLst>
          </p:cNvPr>
          <p:cNvSpPr txBox="1"/>
          <p:nvPr/>
        </p:nvSpPr>
        <p:spPr>
          <a:xfrm>
            <a:off x="10222302" y="232913"/>
            <a:ext cx="1837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Register or Log 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8EF8B-E66E-804A-8287-92DA47679D7B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9BBD02D-89ED-9D43-AD31-D1880D008C3E}"/>
              </a:ext>
            </a:extLst>
          </p:cNvPr>
          <p:cNvGraphicFramePr/>
          <p:nvPr/>
        </p:nvGraphicFramePr>
        <p:xfrm>
          <a:off x="103516" y="2072899"/>
          <a:ext cx="3830129" cy="2050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2BCB32-03C9-764E-8E5D-E5D9737B8787}"/>
              </a:ext>
            </a:extLst>
          </p:cNvPr>
          <p:cNvSpPr txBox="1"/>
          <p:nvPr/>
        </p:nvSpPr>
        <p:spPr>
          <a:xfrm>
            <a:off x="103516" y="995680"/>
            <a:ext cx="119562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Register Here Now Online</a:t>
            </a:r>
          </a:p>
          <a:p>
            <a:pPr algn="ctr"/>
            <a:r>
              <a:rPr lang="en-US" sz="3200" b="1" dirty="0"/>
              <a:t>Register Here Now In Poll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8633DB-8D58-E34B-B5A0-54F000806FF0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135F0C2-01AA-C94E-8008-DFE8949069B5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D3986-45B0-0645-AF2C-113CEB3BA96C}"/>
              </a:ext>
            </a:extLst>
          </p:cNvPr>
          <p:cNvSpPr txBox="1"/>
          <p:nvPr/>
        </p:nvSpPr>
        <p:spPr>
          <a:xfrm>
            <a:off x="4109911" y="2084428"/>
            <a:ext cx="39434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Process:</a:t>
            </a:r>
          </a:p>
          <a:p>
            <a:pPr marL="285750" indent="-285750">
              <a:buFontTx/>
              <a:buChar char="-"/>
            </a:pPr>
            <a:r>
              <a:rPr lang="en-US" dirty="0"/>
              <a:t>Your passport or another form of government issued ID is required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device which has a camera for recording purposes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If you have any disabilities or cannot complete the verification process please visit your local polling station, which you can find </a:t>
            </a:r>
            <a:r>
              <a:rPr lang="en-US" dirty="0">
                <a:solidFill>
                  <a:schemeClr val="accent1"/>
                </a:solidFill>
              </a:rPr>
              <a:t>here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DD527-2863-A846-915A-378ADD5D27C3}"/>
              </a:ext>
            </a:extLst>
          </p:cNvPr>
          <p:cNvSpPr txBox="1"/>
          <p:nvPr/>
        </p:nvSpPr>
        <p:spPr>
          <a:xfrm>
            <a:off x="8289984" y="2084428"/>
            <a:ext cx="3674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current tracked mobile polls in Nigeria: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922E5F-37EE-CE41-98D3-64577CF67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874" y="2735447"/>
            <a:ext cx="3398809" cy="22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695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462145" y="1004251"/>
            <a:ext cx="3267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Registration In-Poll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A08F5D-C213-0E40-B8E7-222AD99FB0DA}"/>
              </a:ext>
            </a:extLst>
          </p:cNvPr>
          <p:cNvSpPr txBox="1"/>
          <p:nvPr/>
        </p:nvSpPr>
        <p:spPr>
          <a:xfrm>
            <a:off x="3406140" y="1526876"/>
            <a:ext cx="53797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Forename:</a:t>
            </a:r>
          </a:p>
          <a:p>
            <a:r>
              <a:rPr lang="en-US" dirty="0"/>
              <a:t>Surname:</a:t>
            </a:r>
          </a:p>
          <a:p>
            <a:r>
              <a:rPr lang="en-US" dirty="0"/>
              <a:t>Date of Birth:</a:t>
            </a:r>
          </a:p>
          <a:p>
            <a:r>
              <a:rPr lang="en-US" dirty="0"/>
              <a:t>Email (optional):</a:t>
            </a:r>
          </a:p>
          <a:p>
            <a:r>
              <a:rPr lang="en-US" dirty="0"/>
              <a:t>Email Confirmation (optional):</a:t>
            </a:r>
          </a:p>
          <a:p>
            <a:r>
              <a:rPr lang="en-US" dirty="0"/>
              <a:t>Identification Type:</a:t>
            </a:r>
          </a:p>
          <a:p>
            <a:r>
              <a:rPr lang="en-US" dirty="0"/>
              <a:t>Identification Number: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666197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1820921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332042" y="975832"/>
            <a:ext cx="3527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ID Verification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494629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FF876A-B7DD-C94B-BD0C-AE50ABEA6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591" y="2106553"/>
            <a:ext cx="2603500" cy="222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59C6AB-C1D7-8447-80F5-E74AA8CB4304}"/>
              </a:ext>
            </a:extLst>
          </p:cNvPr>
          <p:cNvSpPr txBox="1"/>
          <p:nvPr/>
        </p:nvSpPr>
        <p:spPr>
          <a:xfrm>
            <a:off x="2927985" y="1451471"/>
            <a:ext cx="6129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Please place your Government issued ID in the scanner below and then face the camera in order for the ID to be verified.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E8021B-346E-D644-8988-85CFA671B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546" y="2162704"/>
            <a:ext cx="2092589" cy="209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31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812665" y="960567"/>
            <a:ext cx="2566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Confirmation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5791517" y="4606052"/>
            <a:ext cx="608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59C6AB-C1D7-8447-80F5-E74AA8CB4304}"/>
              </a:ext>
            </a:extLst>
          </p:cNvPr>
          <p:cNvSpPr txBox="1"/>
          <p:nvPr/>
        </p:nvSpPr>
        <p:spPr>
          <a:xfrm>
            <a:off x="3031489" y="1721312"/>
            <a:ext cx="61290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Reference number is: ABCD1234</a:t>
            </a:r>
          </a:p>
          <a:p>
            <a:pPr algn="ctr"/>
            <a:r>
              <a:rPr lang="en-US" dirty="0"/>
              <a:t>Please keep this safe and noted down as you will use this to log back in.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 confirmation email will be sent to you OR log back in 24 hours OR try logging in on the day of voting.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If none of these methods work and you are still not verified visit a mobile poll in your area.</a:t>
            </a:r>
          </a:p>
        </p:txBody>
      </p:sp>
    </p:spTree>
    <p:extLst>
      <p:ext uri="{BB962C8B-B14F-4D97-AF65-F5344CB8AC3E}">
        <p14:creationId xmlns:p14="http://schemas.microsoft.com/office/powerpoint/2010/main" val="3496273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462145" y="1004251"/>
            <a:ext cx="3267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Registration Online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A08F5D-C213-0E40-B8E7-222AD99FB0DA}"/>
              </a:ext>
            </a:extLst>
          </p:cNvPr>
          <p:cNvSpPr txBox="1"/>
          <p:nvPr/>
        </p:nvSpPr>
        <p:spPr>
          <a:xfrm>
            <a:off x="3406140" y="1526876"/>
            <a:ext cx="53797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Forename:</a:t>
            </a:r>
          </a:p>
          <a:p>
            <a:r>
              <a:rPr lang="en-US" dirty="0"/>
              <a:t>Surname:</a:t>
            </a:r>
          </a:p>
          <a:p>
            <a:r>
              <a:rPr lang="en-US" dirty="0"/>
              <a:t>Date of Birth:</a:t>
            </a:r>
          </a:p>
          <a:p>
            <a:r>
              <a:rPr lang="en-US" dirty="0"/>
              <a:t>Email (optional):</a:t>
            </a:r>
          </a:p>
          <a:p>
            <a:r>
              <a:rPr lang="en-US" dirty="0"/>
              <a:t>Email Confirmation (optional):</a:t>
            </a:r>
          </a:p>
          <a:p>
            <a:r>
              <a:rPr lang="en-US" dirty="0"/>
              <a:t>Identification Type:</a:t>
            </a:r>
          </a:p>
          <a:p>
            <a:r>
              <a:rPr lang="en-US" dirty="0"/>
              <a:t>Identification Number: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666197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1353752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831080" y="989806"/>
            <a:ext cx="2322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Verification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494629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FF876A-B7DD-C94B-BD0C-AE50ABEA6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250" y="2159233"/>
            <a:ext cx="2603500" cy="222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59C6AB-C1D7-8447-80F5-E74AA8CB4304}"/>
              </a:ext>
            </a:extLst>
          </p:cNvPr>
          <p:cNvSpPr txBox="1"/>
          <p:nvPr/>
        </p:nvSpPr>
        <p:spPr>
          <a:xfrm>
            <a:off x="2927985" y="1451471"/>
            <a:ext cx="6129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Please record a video of you saying your full name, for example: “My name is Abraham </a:t>
            </a:r>
            <a:r>
              <a:rPr lang="en-US" dirty="0" err="1"/>
              <a:t>Akirebulu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0345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812665" y="960567"/>
            <a:ext cx="2566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Confirmation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5791517" y="4606052"/>
            <a:ext cx="608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59C6AB-C1D7-8447-80F5-E74AA8CB4304}"/>
              </a:ext>
            </a:extLst>
          </p:cNvPr>
          <p:cNvSpPr txBox="1"/>
          <p:nvPr/>
        </p:nvSpPr>
        <p:spPr>
          <a:xfrm>
            <a:off x="3031489" y="1721312"/>
            <a:ext cx="61290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Reference number is: ABCD1234</a:t>
            </a:r>
          </a:p>
          <a:p>
            <a:pPr algn="ctr"/>
            <a:r>
              <a:rPr lang="en-US" dirty="0"/>
              <a:t>Please keep this safe and noted down as you will use this to log back in.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 confirmation email will be sent to you OR log back in 24 hours OR try logging in on the day of voting.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If none of these methods work and you are still not verified visit a mobile poll in your area.</a:t>
            </a:r>
          </a:p>
        </p:txBody>
      </p:sp>
    </p:spTree>
    <p:extLst>
      <p:ext uri="{BB962C8B-B14F-4D97-AF65-F5344CB8AC3E}">
        <p14:creationId xmlns:p14="http://schemas.microsoft.com/office/powerpoint/2010/main" val="3280499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F36878-BEE8-A147-8F9D-9DD1C68B6F5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E0F765-51A0-D74F-8C5B-BFB0ACAE3664}"/>
              </a:ext>
            </a:extLst>
          </p:cNvPr>
          <p:cNvSpPr txBox="1"/>
          <p:nvPr/>
        </p:nvSpPr>
        <p:spPr>
          <a:xfrm>
            <a:off x="10222302" y="232913"/>
            <a:ext cx="1837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Register or Log 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8EF8B-E66E-804A-8287-92DA47679D7B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9BBD02D-89ED-9D43-AD31-D1880D008C3E}"/>
              </a:ext>
            </a:extLst>
          </p:cNvPr>
          <p:cNvGraphicFramePr/>
          <p:nvPr/>
        </p:nvGraphicFramePr>
        <p:xfrm>
          <a:off x="103516" y="1901359"/>
          <a:ext cx="5536817" cy="23353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2BCB32-03C9-764E-8E5D-E5D9737B8787}"/>
              </a:ext>
            </a:extLst>
          </p:cNvPr>
          <p:cNvSpPr txBox="1"/>
          <p:nvPr/>
        </p:nvSpPr>
        <p:spPr>
          <a:xfrm>
            <a:off x="103516" y="995680"/>
            <a:ext cx="11956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Register Here Now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8633DB-8D58-E34B-B5A0-54F000806FF0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135F0C2-01AA-C94E-8008-DFE8949069B5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D3986-45B0-0645-AF2C-113CEB3BA96C}"/>
              </a:ext>
            </a:extLst>
          </p:cNvPr>
          <p:cNvSpPr txBox="1"/>
          <p:nvPr/>
        </p:nvSpPr>
        <p:spPr>
          <a:xfrm>
            <a:off x="6278880" y="1788160"/>
            <a:ext cx="55473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Process:</a:t>
            </a:r>
          </a:p>
          <a:p>
            <a:pPr marL="285750" indent="-285750">
              <a:buFontTx/>
              <a:buChar char="-"/>
            </a:pPr>
            <a:r>
              <a:rPr lang="en-US" dirty="0"/>
              <a:t>Your passport or another form of government issued ID is required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device which has a camera for recording purposes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If you have any disabilities or cannot complete the verification process please visit your local polling station, which you can find </a:t>
            </a:r>
            <a:r>
              <a:rPr lang="en-US" dirty="0">
                <a:solidFill>
                  <a:schemeClr val="accent1"/>
                </a:solidFill>
              </a:rPr>
              <a:t>here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849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80DC7F-573A-B645-9C1E-7600F47CE63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97ECD88-B311-CB47-A0C4-E560D6A27CB4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FA59DBD-16BC-6E4F-9B68-024A3D3BF323}"/>
              </a:ext>
            </a:extLst>
          </p:cNvPr>
          <p:cNvSpPr txBox="1"/>
          <p:nvPr/>
        </p:nvSpPr>
        <p:spPr>
          <a:xfrm>
            <a:off x="5209587" y="104443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Login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3AF25-86C8-464F-9985-66298ABC6C53}"/>
              </a:ext>
            </a:extLst>
          </p:cNvPr>
          <p:cNvSpPr txBox="1"/>
          <p:nvPr/>
        </p:nvSpPr>
        <p:spPr>
          <a:xfrm>
            <a:off x="3406139" y="2662186"/>
            <a:ext cx="537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Forename:</a:t>
            </a:r>
          </a:p>
          <a:p>
            <a:r>
              <a:rPr lang="en-US" dirty="0"/>
              <a:t>Reference Number: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1BAE49-23A8-D743-BE94-507944023A7D}"/>
              </a:ext>
            </a:extLst>
          </p:cNvPr>
          <p:cNvSpPr txBox="1"/>
          <p:nvPr/>
        </p:nvSpPr>
        <p:spPr>
          <a:xfrm>
            <a:off x="4897755" y="4464603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CBA32D-1DBE-EA4B-B506-4936ECCD6C0E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278C6EF-329A-114B-954E-C70B90255533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2968201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5209586" y="113812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Voting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7D4205-C9C4-EF44-9522-7C575932DA61}"/>
              </a:ext>
            </a:extLst>
          </p:cNvPr>
          <p:cNvSpPr txBox="1"/>
          <p:nvPr/>
        </p:nvSpPr>
        <p:spPr>
          <a:xfrm>
            <a:off x="3406137" y="2289016"/>
            <a:ext cx="53797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Your details have not been confirmed as of yet.</a:t>
            </a:r>
          </a:p>
          <a:p>
            <a:r>
              <a:rPr lang="en-US" dirty="0"/>
              <a:t>Please check later or on voting day.</a:t>
            </a:r>
          </a:p>
          <a:p>
            <a:endParaRPr lang="en-US" dirty="0"/>
          </a:p>
          <a:p>
            <a:r>
              <a:rPr lang="en-US" dirty="0"/>
              <a:t>If you face any further issues please contact us or meet us at one of our mobile polls.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5805988" y="4409971"/>
            <a:ext cx="580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1887642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5209586" y="113812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Voting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5805988" y="4409971"/>
            <a:ext cx="724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C2B903-9BAD-804C-AB20-E90C93A90EE7}"/>
              </a:ext>
            </a:extLst>
          </p:cNvPr>
          <p:cNvSpPr txBox="1"/>
          <p:nvPr/>
        </p:nvSpPr>
        <p:spPr>
          <a:xfrm>
            <a:off x="3899857" y="1920819"/>
            <a:ext cx="4392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select a checkbox for the candidate that you would like to vote for, once done click Done:</a:t>
            </a:r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1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2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3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4</a:t>
            </a:r>
          </a:p>
        </p:txBody>
      </p:sp>
    </p:spTree>
    <p:extLst>
      <p:ext uri="{BB962C8B-B14F-4D97-AF65-F5344CB8AC3E}">
        <p14:creationId xmlns:p14="http://schemas.microsoft.com/office/powerpoint/2010/main" val="1207434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4844782" y="1137908"/>
            <a:ext cx="2502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Vote confirmation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4738155" y="4465389"/>
            <a:ext cx="271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 Back		Done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C2B903-9BAD-804C-AB20-E90C93A90EE7}"/>
              </a:ext>
            </a:extLst>
          </p:cNvPr>
          <p:cNvSpPr txBox="1"/>
          <p:nvPr/>
        </p:nvSpPr>
        <p:spPr>
          <a:xfrm>
            <a:off x="3899856" y="2150517"/>
            <a:ext cx="4392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are voting for ‘Candidate 4’ if this is correct then click Done to confirm and exit.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If this is not the selection you would like to make then click Go Back to change the candidate.</a:t>
            </a:r>
          </a:p>
        </p:txBody>
      </p:sp>
    </p:spTree>
    <p:extLst>
      <p:ext uri="{BB962C8B-B14F-4D97-AF65-F5344CB8AC3E}">
        <p14:creationId xmlns:p14="http://schemas.microsoft.com/office/powerpoint/2010/main" val="3901842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949</Words>
  <Application>Microsoft Macintosh PowerPoint</Application>
  <PresentationFormat>Widescreen</PresentationFormat>
  <Paragraphs>183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Hussain, Rabarb F.</dc:creator>
  <cp:lastModifiedBy>Hussain, Rabarb F.</cp:lastModifiedBy>
  <cp:revision>13</cp:revision>
  <dcterms:created xsi:type="dcterms:W3CDTF">2018-10-27T10:03:10Z</dcterms:created>
  <dcterms:modified xsi:type="dcterms:W3CDTF">2018-10-27T18:35:49Z</dcterms:modified>
</cp:coreProperties>
</file>

<file path=docProps/thumbnail.jpeg>
</file>